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3BBE52-77AA-4F0C-B144-5443C1E6B8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4992"/>
            <a:ext cx="12192000" cy="41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81</cp:revision>
  <dcterms:created xsi:type="dcterms:W3CDTF">2017-12-25T21:25:09Z</dcterms:created>
  <dcterms:modified xsi:type="dcterms:W3CDTF">2018-01-02T21:35:12Z</dcterms:modified>
</cp:coreProperties>
</file>